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1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6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9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9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9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5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0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17FE-C0EF-5D4C-A0F4-1AFA42300C37}" type="datetimeFigureOut">
              <a:rPr lang="en-US" smtClean="0"/>
              <a:t>12/3/11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9663-77F1-8242-A9F7-94332483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5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12664" y="2967335"/>
            <a:ext cx="3461357" cy="1442105"/>
          </a:xfrm>
          <a:prstGeom prst="rect">
            <a:avLst/>
          </a:prstGeom>
          <a:blipFill rotWithShape="1">
            <a:blip r:embed="rId2"/>
            <a:srcRect/>
            <a:stretch>
              <a:fillRect l="59896" t="-980" r="-17008" b="980"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6273" y="2967335"/>
            <a:ext cx="4716287" cy="306770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45639" y="457677"/>
            <a:ext cx="4229398" cy="2414245"/>
          </a:xfrm>
          <a:prstGeom prst="rect">
            <a:avLst/>
          </a:prstGeom>
          <a:blipFill rotWithShape="1">
            <a:blip r:embed="rId4"/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6273" y="457677"/>
            <a:ext cx="3812047" cy="2414245"/>
          </a:xfrm>
          <a:prstGeom prst="rect">
            <a:avLst/>
          </a:prstGeom>
          <a:blipFill rotWithShape="0">
            <a:blip r:embed="rId5"/>
            <a:srcRect/>
            <a:stretch>
              <a:fillRect l="25561" r="25561"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426496" y="217396"/>
            <a:ext cx="3004783" cy="686515"/>
          </a:xfrm>
          <a:prstGeom prst="wedgeRoundRectCallout">
            <a:avLst>
              <a:gd name="adj1" fmla="val -74577"/>
              <a:gd name="adj2" fmla="val 1158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key is </a:t>
            </a:r>
            <a:r>
              <a:rPr lang="en-US" dirty="0" smtClean="0"/>
              <a:t>to go to ‘format picture’ and then crop </a:t>
            </a:r>
            <a:r>
              <a:rPr lang="en-US" dirty="0" smtClean="0"/>
              <a:t>to fit.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3322914" y="2269642"/>
            <a:ext cx="2636503" cy="2292198"/>
          </a:xfrm>
          <a:prstGeom prst="irregularSeal1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2914" y="2967335"/>
            <a:ext cx="2498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COMICS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3680" y="4561840"/>
            <a:ext cx="3461357" cy="1473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6481" y="5690111"/>
            <a:ext cx="65093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nime Ace 2.0 BB"/>
              </a:rPr>
              <a:t>Adding things is easy. You could build a template for kids to use.</a:t>
            </a:r>
            <a:endParaRPr lang="en-US" sz="1100" dirty="0">
              <a:latin typeface="Anime Ace 2.0 BB"/>
            </a:endParaRPr>
          </a:p>
        </p:txBody>
      </p:sp>
    </p:spTree>
    <p:extLst>
      <p:ext uri="{BB962C8B-B14F-4D97-AF65-F5344CB8AC3E}">
        <p14:creationId xmlns:p14="http://schemas.microsoft.com/office/powerpoint/2010/main" val="108010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6481" y="5690111"/>
            <a:ext cx="650935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nime Ace 2.0 BB"/>
              </a:rPr>
              <a:t>Bottom text field with handwriting font (Anime Ace 2.0)</a:t>
            </a:r>
            <a:endParaRPr lang="en-US" sz="1100" dirty="0">
              <a:latin typeface="Anime Ace 2.0 BB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213954" y="2960522"/>
            <a:ext cx="2636503" cy="2292198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949440" y="2157882"/>
            <a:ext cx="1899920" cy="940918"/>
          </a:xfrm>
          <a:prstGeom prst="wedgeEllipseCallout">
            <a:avLst>
              <a:gd name="adj1" fmla="val -52384"/>
              <a:gd name="adj2" fmla="val 663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085840" y="457200"/>
            <a:ext cx="2621280" cy="1239520"/>
          </a:xfrm>
          <a:prstGeom prst="wedgeRectCallout">
            <a:avLst>
              <a:gd name="adj1" fmla="val -60368"/>
              <a:gd name="adj2" fmla="val 110861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56641" y="613910"/>
            <a:ext cx="2001519" cy="1570490"/>
            <a:chOff x="2113280" y="587392"/>
            <a:chExt cx="2001519" cy="1570490"/>
          </a:xfrm>
        </p:grpSpPr>
        <p:sp>
          <p:nvSpPr>
            <p:cNvPr id="16" name="Cloud 15"/>
            <p:cNvSpPr/>
            <p:nvPr/>
          </p:nvSpPr>
          <p:spPr>
            <a:xfrm>
              <a:off x="2113280" y="2032000"/>
              <a:ext cx="264160" cy="12588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loud 16"/>
            <p:cNvSpPr/>
            <p:nvPr/>
          </p:nvSpPr>
          <p:spPr>
            <a:xfrm>
              <a:off x="2377440" y="1686560"/>
              <a:ext cx="416560" cy="27828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loud 17"/>
            <p:cNvSpPr/>
            <p:nvPr/>
          </p:nvSpPr>
          <p:spPr>
            <a:xfrm>
              <a:off x="2469456" y="587392"/>
              <a:ext cx="1645343" cy="1099168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3281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43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Woodward</dc:creator>
  <cp:lastModifiedBy>Tom Woodward</cp:lastModifiedBy>
  <cp:revision>16</cp:revision>
  <dcterms:created xsi:type="dcterms:W3CDTF">2011-11-26T02:45:31Z</dcterms:created>
  <dcterms:modified xsi:type="dcterms:W3CDTF">2011-12-04T02:43:00Z</dcterms:modified>
</cp:coreProperties>
</file>